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111" d="100"/>
          <a:sy n="111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22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96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4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93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28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19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32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71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5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74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D243-CE76-4244-A44B-78614A26A99B}" type="datetimeFigureOut">
              <a:rPr lang="de-DE" smtClean="0"/>
              <a:t>18.02.2019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BE0F-A4AC-47E8-B7D8-3528BF7694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35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ildergebnis für kakao verarbeit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34502"/>
            <a:ext cx="56197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ür kakaopflan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4629844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hnliches F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73" y="0"/>
            <a:ext cx="5010379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Ähnliches 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45622"/>
            <a:ext cx="52768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09081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/>
              <a:t>Eine fair gehandelte Tafel Schokolade kostet ca. 1,50€.</a:t>
            </a:r>
          </a:p>
          <a:p>
            <a:pPr algn="ctr"/>
            <a:r>
              <a:rPr lang="de-DE" sz="3000" b="1" dirty="0"/>
              <a:t>Davon gehen…</a:t>
            </a:r>
          </a:p>
          <a:p>
            <a:pPr algn="ctr"/>
            <a:endParaRPr lang="de-DE" sz="3000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827584" y="604335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… 10 Cent an Steuern und Zölle.</a:t>
            </a:r>
            <a:endParaRPr lang="de-DE" sz="3000" b="1" dirty="0"/>
          </a:p>
        </p:txBody>
      </p:sp>
      <p:pic>
        <p:nvPicPr>
          <p:cNvPr id="7170" name="Picture 2" descr="F:\DCIM\130CANON\IMG_3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7" y="1124744"/>
            <a:ext cx="6624737" cy="49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09081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/>
              <a:t>Eine fair gehandelte Tafel Schokolade kostet ca. 1,50€.</a:t>
            </a:r>
          </a:p>
          <a:p>
            <a:pPr algn="ctr"/>
            <a:r>
              <a:rPr lang="de-DE" sz="3000" b="1" dirty="0"/>
              <a:t>Davon gehen…</a:t>
            </a:r>
          </a:p>
          <a:p>
            <a:pPr algn="ctr"/>
            <a:endParaRPr lang="de-DE" sz="3000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827584" y="604335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… 51 Cent an die Verarbeitung.</a:t>
            </a:r>
            <a:endParaRPr lang="de-DE" sz="3000" b="1" dirty="0"/>
          </a:p>
        </p:txBody>
      </p:sp>
      <p:pic>
        <p:nvPicPr>
          <p:cNvPr id="8194" name="Picture 2" descr="F:\DCIM\130CANON\IMG_3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4" y="1124744"/>
            <a:ext cx="6605703" cy="495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09081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/>
              <a:t>Eine fair gehandelte Tafel Schokolade kostet ca. 1,50€.</a:t>
            </a:r>
          </a:p>
          <a:p>
            <a:pPr algn="ctr"/>
            <a:r>
              <a:rPr lang="de-DE" sz="3000" b="1" dirty="0"/>
              <a:t>Davon gehen…</a:t>
            </a:r>
          </a:p>
          <a:p>
            <a:pPr algn="ctr"/>
            <a:endParaRPr lang="de-DE" sz="3000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773564" y="6175387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… 42 Cent an die Kakaobauern. </a:t>
            </a:r>
            <a:endParaRPr lang="de-DE" sz="3000" b="1" dirty="0"/>
          </a:p>
        </p:txBody>
      </p:sp>
      <p:pic>
        <p:nvPicPr>
          <p:cNvPr id="9218" name="Picture 2" descr="F:\DCIM\130CANON\IMG_3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0374"/>
            <a:ext cx="6757434" cy="50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573325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Für die Produktion einer fair gehandelten Tafel Schokolade dürfen keine Kinder gearbeitet haben!</a:t>
            </a:r>
            <a:endParaRPr lang="de-DE" sz="3000" b="1" dirty="0"/>
          </a:p>
        </p:txBody>
      </p:sp>
      <p:pic>
        <p:nvPicPr>
          <p:cNvPr id="10242" name="Picture 2" descr="F:\DCIM\130CANON\IMG_3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9" y="188640"/>
            <a:ext cx="7313773" cy="548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gebnis für kakao produk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6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kakao produk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50" y="4188457"/>
            <a:ext cx="3725880" cy="27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kakao produk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3861048"/>
            <a:ext cx="4499486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gebnis für kakao produk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55116" cy="26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Ähnliches 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06" y="-99392"/>
            <a:ext cx="25717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dergebnis für kakao produk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15" y="2674977"/>
            <a:ext cx="35147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66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109081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Eine normale Tafel Schokolade kostet ca. 80 Cent.</a:t>
            </a:r>
          </a:p>
          <a:p>
            <a:pPr algn="ctr"/>
            <a:r>
              <a:rPr lang="de-DE" sz="3000" b="1" dirty="0" smtClean="0"/>
              <a:t>Davon gehen…</a:t>
            </a:r>
          </a:p>
        </p:txBody>
      </p:sp>
      <p:pic>
        <p:nvPicPr>
          <p:cNvPr id="1026" name="Picture 2" descr="F:\DCIM\130CANON\IMG_3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80719" cy="48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604335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… 28 Cent an die Supermärkte.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22916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109081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Eine normale Tafel Schokolade kostet ca. 80 Cent.</a:t>
            </a:r>
          </a:p>
          <a:p>
            <a:pPr algn="ctr"/>
            <a:r>
              <a:rPr lang="de-DE" sz="3000" b="1" dirty="0" smtClean="0"/>
              <a:t>Davon gehen…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584" y="604335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… 10 Cent an Steuern und Zölle.</a:t>
            </a:r>
            <a:endParaRPr lang="de-DE" sz="3000" b="1" dirty="0"/>
          </a:p>
        </p:txBody>
      </p:sp>
      <p:pic>
        <p:nvPicPr>
          <p:cNvPr id="2051" name="Picture 3" descr="F:\DCIM\130CANON\IMG_3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06" y="1124744"/>
            <a:ext cx="6557546" cy="49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109081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Eine normale Tafel Schokolade kostet ca. 80 Cent.</a:t>
            </a:r>
          </a:p>
          <a:p>
            <a:pPr algn="ctr"/>
            <a:r>
              <a:rPr lang="de-DE" sz="3000" b="1" dirty="0" smtClean="0"/>
              <a:t>Davon gehen…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584" y="604335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… 37 Cent an die Verarbeitung.</a:t>
            </a:r>
            <a:endParaRPr lang="de-DE" sz="3000" b="1" dirty="0"/>
          </a:p>
        </p:txBody>
      </p:sp>
      <p:pic>
        <p:nvPicPr>
          <p:cNvPr id="3074" name="Picture 2" descr="F:\DCIM\130CANON\IMG_3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19" y="1144239"/>
            <a:ext cx="6531554" cy="4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109081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Eine normale Tafel Schokolade kostet ca. 80 Cent.</a:t>
            </a:r>
          </a:p>
          <a:p>
            <a:pPr algn="ctr"/>
            <a:r>
              <a:rPr lang="de-DE" sz="3000" b="1" dirty="0" smtClean="0"/>
              <a:t>Davon gehen…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584" y="580526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… 5 Cent an die Kakaobauern, </a:t>
            </a:r>
            <a:br>
              <a:rPr lang="de-DE" sz="3000" b="1" dirty="0" smtClean="0"/>
            </a:br>
            <a:r>
              <a:rPr lang="de-DE" sz="3000" b="1" dirty="0" smtClean="0"/>
              <a:t>von denen viele Kinder sind.</a:t>
            </a:r>
            <a:endParaRPr lang="de-DE" sz="3000" b="1" dirty="0"/>
          </a:p>
        </p:txBody>
      </p:sp>
      <p:pic>
        <p:nvPicPr>
          <p:cNvPr id="4099" name="Picture 3" descr="F:\DCIM\130CANON\IMG_3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70" y="1126557"/>
            <a:ext cx="6215651" cy="46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Eine fair gehandelte Tafel Schokolade kostet ca. 1,50€.</a:t>
            </a:r>
          </a:p>
          <a:p>
            <a:pPr algn="ctr"/>
            <a:r>
              <a:rPr lang="de-DE" sz="3000" b="1" dirty="0" smtClean="0"/>
              <a:t>Davon gehen…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584" y="604335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/>
              <a:t>… 46 Cent an die Supermärkte.</a:t>
            </a:r>
            <a:endParaRPr lang="de-DE" sz="3000" b="1" dirty="0"/>
          </a:p>
        </p:txBody>
      </p:sp>
      <p:pic>
        <p:nvPicPr>
          <p:cNvPr id="6146" name="Picture 2" descr="F:\DCIM\130CANON\IMG_3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57" y="1117817"/>
            <a:ext cx="6521685" cy="48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Bildschirmpräsentation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Tina</dc:creator>
  <cp:lastModifiedBy>Lehrer</cp:lastModifiedBy>
  <cp:revision>8</cp:revision>
  <dcterms:created xsi:type="dcterms:W3CDTF">2019-02-05T17:27:47Z</dcterms:created>
  <dcterms:modified xsi:type="dcterms:W3CDTF">2019-02-18T22:51:47Z</dcterms:modified>
</cp:coreProperties>
</file>