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8"/>
  </p:handoutMasterIdLst>
  <p:sldIdLst>
    <p:sldId id="266" r:id="rId2"/>
    <p:sldId id="289" r:id="rId3"/>
    <p:sldId id="29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88" r:id="rId13"/>
    <p:sldId id="290" r:id="rId14"/>
    <p:sldId id="268" r:id="rId15"/>
    <p:sldId id="269" r:id="rId16"/>
    <p:sldId id="270" r:id="rId17"/>
    <p:sldId id="271" r:id="rId18"/>
    <p:sldId id="294" r:id="rId19"/>
    <p:sldId id="291" r:id="rId20"/>
    <p:sldId id="274" r:id="rId21"/>
    <p:sldId id="277" r:id="rId22"/>
    <p:sldId id="285" r:id="rId23"/>
    <p:sldId id="295" r:id="rId24"/>
    <p:sldId id="281" r:id="rId25"/>
    <p:sldId id="296" r:id="rId26"/>
    <p:sldId id="286" r:id="rId27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64" autoAdjust="0"/>
    <p:restoredTop sz="8632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05B2-8B9D-44B6-899B-A1DEF1CAE053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C586C-BBF9-4755-83C5-2304F28F63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2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B69E97D-90A3-4FCF-83E7-6FE793C35D3D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DBC4251-A0A8-46E0-9C97-23915CB33E43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7543800" cy="21526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768685" cy="3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47664" y="4941168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    </a:t>
            </a:r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Song von Klasse 6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83776"/>
      </p:ext>
    </p:extLst>
  </p:cSld>
  <p:clrMapOvr>
    <a:masterClrMapping/>
  </p:clrMapOvr>
  <p:transition spd="slow" advTm="338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725587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Das Recht auf Spiel, Freizeit und Ruhe.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 Das Recht auf Meinungsäußerung, Information und Gehör.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214736" cy="20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43608" y="764704"/>
            <a:ext cx="66967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Was haben die Kinder nicht?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Recht auf Schutz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vor     Ausbeutung und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Gewalt 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Das Recht auf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b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Das Recht auf Spiel, Freizeit</a:t>
            </a:r>
            <a:b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und Ruhe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Das Recht auf Bildung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Wann wird das wahr?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Wie packen wir das an?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Kids sollen leben und 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spielen,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sie sollen eine Zukunft haben,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darauf kommt es an.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wer das erreichen will     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hält </a:t>
            </a: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sich ran!</a:t>
            </a:r>
          </a:p>
        </p:txBody>
      </p:sp>
    </p:spTree>
    <p:extLst>
      <p:ext uri="{BB962C8B-B14F-4D97-AF65-F5344CB8AC3E}">
        <p14:creationId xmlns:p14="http://schemas.microsoft.com/office/powerpoint/2010/main" val="22652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err="1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schau´n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in eine </a:t>
            </a:r>
            <a:r>
              <a:rPr lang="de-DE" sz="3600" b="1" dirty="0" err="1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and´re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Welt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können nicht verstehen,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dass Kinderrecht missachtet wird, obwohl das alle sehen.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Weil Geld oft zählt in dieser Welt,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err="1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woll´n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wir von Fairness singen,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mit unsrer Botschaft, unsrem Song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 eure Herzen dringen.</a:t>
            </a:r>
            <a:endParaRPr lang="de-DE" sz="36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592" y="-99394"/>
            <a:ext cx="9649072" cy="7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476672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Ausbeuterische Kinderarbeit</a:t>
            </a:r>
          </a:p>
          <a:p>
            <a:r>
              <a:rPr lang="de-DE" sz="3600" b="1" u="sng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im Steinbruch </a:t>
            </a:r>
            <a:r>
              <a:rPr lang="de-DE" sz="2800" b="1" u="sng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(z. B. 150 000 in Indien)</a:t>
            </a:r>
          </a:p>
          <a:p>
            <a:r>
              <a:rPr lang="de-DE" sz="32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hrenbetäubender Lärm,      </a:t>
            </a:r>
            <a:b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staubige Luft, </a:t>
            </a:r>
            <a:b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unerträgliche Hitze,</a:t>
            </a:r>
            <a:b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keine Schutzkleidung </a:t>
            </a:r>
            <a:endParaRPr lang="de-DE" sz="3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ildergebnis für kinderarbeit in indi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-8526" r="18126" b="8526"/>
          <a:stretch/>
        </p:blipFill>
        <p:spPr bwMode="auto">
          <a:xfrm>
            <a:off x="323528" y="3573016"/>
            <a:ext cx="3668362" cy="26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hnliches F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5408" r="-41469" b="7923"/>
          <a:stretch/>
        </p:blipFill>
        <p:spPr bwMode="auto">
          <a:xfrm>
            <a:off x="4211960" y="2564904"/>
            <a:ext cx="5904656" cy="36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6537"/>
            <a:ext cx="9649072" cy="7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ür kinderarbeit im steinbr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9509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Bildergebnis für kinderarbeit im steinbruch"/>
          <p:cNvSpPr>
            <a:spLocks noChangeAspect="1" noChangeArrowheads="1"/>
          </p:cNvSpPr>
          <p:nvPr/>
        </p:nvSpPr>
        <p:spPr bwMode="auto">
          <a:xfrm>
            <a:off x="155575" y="-2628900"/>
            <a:ext cx="74580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2" descr="Bildergebnis für kinderarbeit im steinbruch"/>
          <p:cNvSpPr>
            <a:spLocks noChangeAspect="1" noChangeArrowheads="1"/>
          </p:cNvSpPr>
          <p:nvPr/>
        </p:nvSpPr>
        <p:spPr bwMode="auto">
          <a:xfrm>
            <a:off x="307975" y="-2476500"/>
            <a:ext cx="74580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8" name="Picture 14" descr="Bildergebnis für kinderarbeit im steinbru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7" t="-15628" r="25897" b="1"/>
          <a:stretch/>
        </p:blipFill>
        <p:spPr bwMode="auto">
          <a:xfrm>
            <a:off x="3707904" y="1914146"/>
            <a:ext cx="5631055" cy="49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438607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3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körperlich </a:t>
            </a:r>
            <a:r>
              <a:rPr lang="de-DE" sz="36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überlastet,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sz="3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schneller krank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72200" y="17008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FOLGEN:</a:t>
            </a:r>
            <a:endParaRPr lang="de-DE" sz="40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20" y="-103750"/>
            <a:ext cx="9649072" cy="7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ildergebnis für kinderarbeit im steinbruch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Bildergebnis für kinderarbeit im steinbruch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Bildergebnis für kinderarbeit im steinbruch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0" name="Picture 8" descr="Bildergebnis für kinderarbeit im steinbru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2347"/>
          <a:stretch/>
        </p:blipFill>
        <p:spPr bwMode="auto">
          <a:xfrm>
            <a:off x="-180528" y="0"/>
            <a:ext cx="5063066" cy="37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dergebnis für kinderarbeit im steinbru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32" y="3001397"/>
            <a:ext cx="5169768" cy="34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07975" y="3858824"/>
            <a:ext cx="4696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de-DE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verletzen </a:t>
            </a: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sich oft</a:t>
            </a:r>
            <a:endParaRPr lang="de-DE" sz="32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de-DE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können nicht </a:t>
            </a: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die Schule </a:t>
            </a: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gehen </a:t>
            </a:r>
            <a:endParaRPr lang="de-DE" sz="32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6056" y="25649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Benjamin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Pütter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80112" y="47667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erden als Erwachsene nur ca. 35 – 40 Jahre alt</a:t>
            </a:r>
            <a:endParaRPr lang="de-DE" sz="3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20" y="-99392"/>
            <a:ext cx="9649072" cy="7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92002" y="1052736"/>
            <a:ext cx="76964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u="sng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Das ist total unfair:</a:t>
            </a:r>
          </a:p>
          <a:p>
            <a:endParaRPr lang="de-DE" sz="44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Die Kinder </a:t>
            </a:r>
            <a:b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im Steinbruch </a:t>
            </a:r>
            <a:b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haben eigentlich </a:t>
            </a:r>
            <a:b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gar keine Kindheit</a:t>
            </a:r>
            <a:b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 wie wir!</a:t>
            </a:r>
          </a:p>
          <a:p>
            <a:r>
              <a:rPr lang="de-DE" sz="44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566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Wann wird das wahr?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Wie packen wir das an?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Kids sollen leben und 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spielen,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sie sollen eine Zukunft haben,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darauf kommt es an.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wer das erreichen will       hält sich ran!</a:t>
            </a:r>
          </a:p>
        </p:txBody>
      </p:sp>
    </p:spTree>
    <p:extLst>
      <p:ext uri="{BB962C8B-B14F-4D97-AF65-F5344CB8AC3E}">
        <p14:creationId xmlns:p14="http://schemas.microsoft.com/office/powerpoint/2010/main" val="41845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„Das ist weit weg, das gibt es nur in fernen, armen Ländern.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Ich kann nichts tun, wie soll ich denn von hier aus was verändern?“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 fragen sich die Menschen oft,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drum lasst uns ihnen sagen: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„Wer will, der findet einen Weg,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Verantwortung zu tragen.“</a:t>
            </a:r>
            <a:endParaRPr lang="de-DE" sz="36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Uns wurde diese Welt geschenkt,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ein schöner Platz zum Leben.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Uns geht´s ganz gut, drum können wir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zum „Like“ den Daumen heben.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Doch gilt das nicht für alle Kids,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das werdet ihr gleich sehen.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Wir Sechser haben festgestellt: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 kann´s nicht weitergehen.</a:t>
            </a:r>
            <a:endParaRPr lang="de-DE" sz="36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6" y="-99392"/>
            <a:ext cx="9397552" cy="7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404664"/>
            <a:ext cx="84604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        </a:t>
            </a:r>
            <a:r>
              <a:rPr lang="de-DE" sz="4400" b="1" u="sng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Was können wir tun?</a:t>
            </a:r>
            <a:endParaRPr lang="de-DE" sz="44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über diese Kinderarbeit reden, 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mehr Leute informieren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000" dirty="0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3600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eim Kauf nachfragen ob es einen Beweis gibt, dass das Produkt fair ist</a:t>
            </a:r>
          </a:p>
          <a:p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(Pflastersteine im Hof, Steine im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Garten, Arbeitsplatten in der 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Küche, Grabsteine)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3200" dirty="0">
              <a:ln w="1270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>
              <a:ln w="1270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2652"/>
            <a:ext cx="2369839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ildergebnis für xertifix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3" y="5085184"/>
            <a:ext cx="42067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6" y="-99392"/>
            <a:ext cx="9397552" cy="7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0626" y="404664"/>
            <a:ext cx="7992888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        </a:t>
            </a:r>
            <a:r>
              <a:rPr lang="de-DE" sz="4400" b="1" u="sng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Was können wir tun?</a:t>
            </a:r>
          </a:p>
          <a:p>
            <a:endParaRPr lang="de-DE" sz="20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selber mehr andere faire Produkte </a:t>
            </a:r>
            <a:b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kaufen </a:t>
            </a:r>
            <a:b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(Lebens</a:t>
            </a:r>
            <a:b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mittel,</a:t>
            </a:r>
            <a:b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Kleidung)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4000" dirty="0">
              <a:ln>
                <a:solidFill>
                  <a:schemeClr val="bg1"/>
                </a:solidFill>
              </a:ln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4000" dirty="0" smtClean="0">
              <a:ln>
                <a:solidFill>
                  <a:schemeClr val="bg1"/>
                </a:solidFill>
              </a:ln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4000" dirty="0">
              <a:ln>
                <a:solidFill>
                  <a:schemeClr val="bg1"/>
                </a:solidFill>
              </a:ln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3200" b="1" dirty="0"/>
          </a:p>
          <a:p>
            <a:pPr marL="285750" indent="-285750">
              <a:buFont typeface="Arial" pitchFamily="34" charset="0"/>
              <a:buChar char="•"/>
            </a:pPr>
            <a:endParaRPr lang="de-DE" sz="3200" b="1" dirty="0">
              <a:ln>
                <a:solidFill>
                  <a:schemeClr val="bg1"/>
                </a:solidFill>
              </a:ln>
            </a:endParaRPr>
          </a:p>
          <a:p>
            <a:endParaRPr lang="de-DE" sz="1400" b="1" dirty="0" smtClean="0">
              <a:ln>
                <a:solidFill>
                  <a:schemeClr val="bg1"/>
                </a:solidFill>
              </a:ln>
            </a:endParaRPr>
          </a:p>
          <a:p>
            <a:endParaRPr lang="de-DE" sz="1400" b="1" dirty="0" smtClean="0">
              <a:ln>
                <a:solidFill>
                  <a:schemeClr val="bg1"/>
                </a:solidFill>
              </a:ln>
            </a:endParaRP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 smtClean="0"/>
          </a:p>
          <a:p>
            <a:endParaRPr lang="de-DE" sz="4400" b="1" dirty="0" smtClean="0">
              <a:ln>
                <a:solidFill>
                  <a:schemeClr val="bg1"/>
                </a:solidFill>
              </a:ln>
            </a:endParaRPr>
          </a:p>
          <a:p>
            <a:endParaRPr lang="de-DE" sz="4400" b="1" dirty="0">
              <a:ln>
                <a:solidFill>
                  <a:schemeClr val="bg1"/>
                </a:solidFill>
              </a:ln>
            </a:endParaRPr>
          </a:p>
          <a:p>
            <a:r>
              <a:rPr lang="de-DE" sz="4400" b="1" dirty="0" smtClean="0">
                <a:ln>
                  <a:solidFill>
                    <a:schemeClr val="bg1"/>
                  </a:solidFill>
                </a:ln>
              </a:rPr>
              <a:t>     </a:t>
            </a: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6296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6" y="-99392"/>
            <a:ext cx="9397552" cy="7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404664"/>
            <a:ext cx="8208912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        </a:t>
            </a:r>
            <a:r>
              <a:rPr lang="de-DE" sz="4400" b="1" u="sng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Was können wir tun?</a:t>
            </a:r>
          </a:p>
          <a:p>
            <a:endParaRPr lang="de-DE" sz="20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3200" b="1" dirty="0">
              <a:ln w="1270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3600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Spenden sammeln für Gruppen, die Kinderarbeit </a:t>
            </a: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bekämpfen: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600" dirty="0" err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Aidl</a:t>
            </a: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Sternsinger haben 	</a:t>
            </a:r>
            <a:endParaRPr lang="de-DE" sz="3600" dirty="0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im Jahre 2017 über 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  10.000 € gesammelt)</a:t>
            </a:r>
          </a:p>
          <a:p>
            <a:endParaRPr lang="de-DE" sz="3600" dirty="0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bei einem Konzert Spenden</a:t>
            </a:r>
            <a:b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für Kindernothilfe sammeln</a:t>
            </a:r>
          </a:p>
          <a:p>
            <a:endParaRPr lang="de-DE" sz="3200" b="1" dirty="0">
              <a:ln>
                <a:solidFill>
                  <a:schemeClr val="bg1"/>
                </a:solidFill>
              </a:ln>
            </a:endParaRPr>
          </a:p>
          <a:p>
            <a:endParaRPr lang="de-DE" sz="1400" b="1" dirty="0" smtClean="0">
              <a:ln>
                <a:solidFill>
                  <a:schemeClr val="bg1"/>
                </a:solidFill>
              </a:ln>
            </a:endParaRPr>
          </a:p>
          <a:p>
            <a:endParaRPr lang="de-DE" sz="1400" b="1" dirty="0" smtClean="0">
              <a:ln>
                <a:solidFill>
                  <a:schemeClr val="bg1"/>
                </a:solidFill>
              </a:ln>
            </a:endParaRP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 smtClean="0"/>
          </a:p>
          <a:p>
            <a:endParaRPr lang="de-DE" sz="4400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de-DE" sz="4400" b="1" dirty="0" smtClean="0">
                <a:ln>
                  <a:solidFill>
                    <a:schemeClr val="bg1"/>
                  </a:solidFill>
                </a:ln>
              </a:rPr>
              <a:t>			</a:t>
            </a:r>
            <a:endParaRPr lang="de-DE" sz="4400" b="1" dirty="0">
              <a:ln>
                <a:solidFill>
                  <a:schemeClr val="bg1"/>
                </a:solidFill>
              </a:ln>
            </a:endParaRPr>
          </a:p>
          <a:p>
            <a:r>
              <a:rPr lang="de-DE" sz="4400" b="1" dirty="0" smtClean="0">
                <a:ln>
                  <a:solidFill>
                    <a:schemeClr val="bg1"/>
                  </a:solidFill>
                </a:ln>
              </a:rPr>
              <a:t>     </a:t>
            </a:r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de-DE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0039" y="20360161"/>
            <a:ext cx="6696744" cy="44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06" y="2468905"/>
            <a:ext cx="3254990" cy="21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08" y="4941168"/>
            <a:ext cx="2282463" cy="16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Wann wird das wahr?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Wie packen wir das an?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Kids sollen leben und 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spielen,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sie sollen eine Zukunft haben,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darauf kommt es an.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wer das erreichen will       hält sich ran!</a:t>
            </a:r>
          </a:p>
        </p:txBody>
      </p:sp>
    </p:spTree>
    <p:extLst>
      <p:ext uri="{BB962C8B-B14F-4D97-AF65-F5344CB8AC3E}">
        <p14:creationId xmlns:p14="http://schemas.microsoft.com/office/powerpoint/2010/main" val="33323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Drum lasst uns neue Wege </a:t>
            </a:r>
            <a:r>
              <a:rPr lang="de-DE" sz="3600" b="1" dirty="0" err="1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geh´n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uns darauf besinnen: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Ich kann mit einem kleinen Schritt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auch heute schon beginnen: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„fair-suchen“ und „fair-ändern“,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das sind unsre Hausaufgaben,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damit die Kinder überall </a:t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ein gutes Leben haben.</a:t>
            </a:r>
            <a:endParaRPr lang="de-DE" sz="3600" b="1" dirty="0">
              <a:ln w="1270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40"/>
            <a:ext cx="10729191" cy="69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76470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Wann wird das wahr?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Wie packen wir das an? 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Kids sollen leben und </a:t>
            </a: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 spielen,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sie sollen eine Zukunft haben,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darauf kommt es an.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Fairness für alle, für alle, für alle,</a:t>
            </a:r>
            <a:b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n w="1270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wer das erreichen will       hält sich ran!</a:t>
            </a:r>
          </a:p>
        </p:txBody>
      </p:sp>
    </p:spTree>
    <p:extLst>
      <p:ext uri="{BB962C8B-B14F-4D97-AF65-F5344CB8AC3E}">
        <p14:creationId xmlns:p14="http://schemas.microsoft.com/office/powerpoint/2010/main" val="3193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7543800" cy="21526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04722" cy="48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8222"/>
      </p:ext>
    </p:extLst>
  </p:cSld>
  <p:clrMapOvr>
    <a:masterClrMapping/>
  </p:clrMapOvr>
  <p:transition spd="slow" advTm="338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7543800" cy="21526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768685" cy="3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55892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Ausbeuterische Kinderarbeit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25818"/>
      </p:ext>
    </p:extLst>
  </p:cSld>
  <p:clrMapOvr>
    <a:masterClrMapping/>
  </p:clrMapOvr>
  <p:transition spd="slow" advTm="338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7543800" cy="21526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16016" y="4293096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Ausbeuterische Kinderarbeit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ldergebnis für ausbeuterische kinderarb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84" y="870432"/>
            <a:ext cx="3600400" cy="23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" y="3668658"/>
            <a:ext cx="3979168" cy="26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ildergebnis für kinderarbeit baumwolle spritz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7"/>
            <a:ext cx="3384376" cy="28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2824"/>
      </p:ext>
    </p:extLst>
  </p:cSld>
  <p:clrMapOvr>
    <a:masterClrMapping/>
  </p:clrMapOvr>
  <p:transition spd="slow" advTm="3381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8964488" cy="3434680"/>
          </a:xfrm>
        </p:spPr>
        <p:txBody>
          <a:bodyPr>
            <a:normAutofit fontScale="32500" lnSpcReduction="20000"/>
          </a:bodyPr>
          <a:lstStyle/>
          <a:p>
            <a:pPr marL="18288" indent="0">
              <a:buNone/>
            </a:pPr>
            <a:endParaRPr lang="de-DE" sz="3600" b="1" dirty="0" smtClean="0"/>
          </a:p>
          <a:p>
            <a:pPr marL="18288" indent="0">
              <a:buNone/>
            </a:pPr>
            <a:endParaRPr lang="de-DE" sz="3600" b="1" dirty="0"/>
          </a:p>
          <a:p>
            <a:pPr marL="18288" indent="0">
              <a:buNone/>
            </a:pPr>
            <a:endParaRPr lang="de-DE" sz="3600" b="1" dirty="0" smtClean="0"/>
          </a:p>
          <a:p>
            <a:pPr marL="18288" indent="0">
              <a:buNone/>
            </a:pPr>
            <a:r>
              <a:rPr lang="de-DE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sz="10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Ausbeuterische</a:t>
            </a:r>
            <a:r>
              <a:rPr lang="de-DE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Kinderarbeit?</a:t>
            </a:r>
          </a:p>
          <a:p>
            <a:pPr marL="18288" indent="0">
              <a:buNone/>
            </a:pPr>
            <a:endParaRPr lang="de-DE" sz="10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de-DE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Kinderrechte werden schwer missachtet!</a:t>
            </a:r>
          </a:p>
          <a:p>
            <a:pPr marL="18288" indent="0"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ildergebnis für Hilfsorga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536630" cy="16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91880" y="3717032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Vereinte Nationen:</a:t>
            </a: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Kinderrechte festgelegt </a:t>
            </a:r>
          </a:p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eit 1989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84">
        <p:split orient="vert"/>
      </p:transition>
    </mc:Choice>
    <mc:Fallback xmlns="">
      <p:transition spd="slow" advTm="77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76470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Das Recht auf Schutz vor</a:t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Ausbeutung </a:t>
            </a: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und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ewalt  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Das Recht auf Gesundheit</a:t>
            </a:r>
          </a:p>
        </p:txBody>
      </p:sp>
      <p:pic>
        <p:nvPicPr>
          <p:cNvPr id="3074" name="Picture 2" descr="Bildergebnis für He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54" y="4293096"/>
            <a:ext cx="2760307" cy="22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inderschu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3" y="1356740"/>
            <a:ext cx="31900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206">
        <p:diamond/>
      </p:transition>
    </mc:Choice>
    <mc:Fallback xmlns="">
      <p:transition spd="slow" advTm="9206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1442" y="476672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Das Recht auf Betreuung bei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ehinderung</a:t>
            </a:r>
          </a:p>
          <a:p>
            <a:pPr marL="571500" indent="-571500">
              <a:buFont typeface="Symbol" pitchFamily="18" charset="2"/>
              <a:buChar char="-"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Symbol" pitchFamily="18" charset="2"/>
              <a:buChar char="-"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Symbol" pitchFamily="18" charset="2"/>
              <a:buChar char="-"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Das Recht auf Bildung</a:t>
            </a:r>
          </a:p>
        </p:txBody>
      </p:sp>
      <p:pic>
        <p:nvPicPr>
          <p:cNvPr id="1026" name="Picture 2" descr="Bildergebnis für bild von bild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86">
            <a:off x="4069853" y="3307707"/>
            <a:ext cx="2397195" cy="21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047831"/>
            <a:ext cx="2309159" cy="230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531886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Das Recht auf Gleichheit</a:t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und Fairness</a:t>
            </a:r>
          </a:p>
          <a:p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Das Recht auf Schutz im</a:t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Krieg und auf der Flucht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04" y="531886"/>
            <a:ext cx="2170932" cy="21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619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825699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Das Recht auf elterliche Fürsorge.</a:t>
            </a:r>
          </a:p>
          <a:p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 Das Recht auf Privatsphäre und persönliche Ehre.</a:t>
            </a:r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0</TotalTime>
  <Words>275</Words>
  <Application>Microsoft Office PowerPoint</Application>
  <PresentationFormat>Bildschirmpräsentation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Elementar</vt:lpstr>
      <vt:lpstr> </vt:lpstr>
      <vt:lpstr>PowerPoint-Präsentation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 Arbeit</dc:title>
  <dc:creator>Programmadministrator</dc:creator>
  <cp:lastModifiedBy>Lehrer</cp:lastModifiedBy>
  <cp:revision>59</cp:revision>
  <cp:lastPrinted>2019-02-18T21:58:19Z</cp:lastPrinted>
  <dcterms:created xsi:type="dcterms:W3CDTF">2019-02-06T11:09:44Z</dcterms:created>
  <dcterms:modified xsi:type="dcterms:W3CDTF">2019-02-18T22:11:23Z</dcterms:modified>
</cp:coreProperties>
</file>